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6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70" r:id="rId6"/>
    <p:sldId id="273" r:id="rId7"/>
    <p:sldId id="274" r:id="rId8"/>
    <p:sldId id="275" r:id="rId9"/>
    <p:sldId id="272" r:id="rId10"/>
    <p:sldId id="26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86348F-3F3E-0B4A-AEB5-DAFF2424A795}">
          <p14:sldIdLst>
            <p14:sldId id="256"/>
            <p14:sldId id="257"/>
            <p14:sldId id="258"/>
            <p14:sldId id="260"/>
            <p14:sldId id="270"/>
            <p14:sldId id="273"/>
            <p14:sldId id="274"/>
            <p14:sldId id="275"/>
            <p14:sldId id="272"/>
            <p14:sldId id="269"/>
          </p14:sldIdLst>
        </p14:section>
        <p14:section name="Reserve Slides" id="{A16C54B1-4332-D048-B62A-1DA0D3F8F7FE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Frischmuth" initials="RF" lastIdx="1" clrIdx="0">
    <p:extLst>
      <p:ext uri="{19B8F6BF-5375-455C-9EA6-DF929625EA0E}">
        <p15:presenceInfo xmlns:p15="http://schemas.microsoft.com/office/powerpoint/2012/main" userId="7437c30f4e83d7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6159"/>
  </p:normalViewPr>
  <p:slideViewPr>
    <p:cSldViewPr snapToGrid="0" snapToObjects="1">
      <p:cViewPr varScale="1">
        <p:scale>
          <a:sx n="91" d="100"/>
          <a:sy n="91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1237-48D7-824D-ADD8-479470520E0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16501-39F6-EA4E-B0DF-A17653331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1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 – Information about the land</a:t>
            </a:r>
          </a:p>
          <a:p>
            <a:r>
              <a:rPr lang="en-US" dirty="0"/>
              <a:t>Assessments – Information about the buildings</a:t>
            </a:r>
          </a:p>
          <a:p>
            <a:r>
              <a:rPr lang="en-US" dirty="0"/>
              <a:t>Inspection – Applied and approved demo permits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to Residential in the City of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5A6E-18FE-7041-913E-88E8D1F5F6E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0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70AA-B90A-6743-9061-7651FE9FD9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27CA-C402-5B4D-ADDC-A55C6895AB44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813B-BC09-714A-BFDE-D5B625516B6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EA7F-A121-2147-BA7F-C83D077B37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CBA6-9C8F-6A4F-8CA5-89F757DB616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6F1FC-30AA-544C-A21C-7FC4C10BEF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1FC7-1354-A943-9B9C-ECE91AF341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C3D0-AE2E-2F41-AAF8-EBF6D30C2D0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9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7C-A292-BD41-AE0C-4A2F202FB54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8C3A-D039-D74B-ABD8-1B4FAA547F21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8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DDB9B5-EFF8-1540-A235-D7AFAD57584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5735C1-B27B-3F45-8D23-B44491CCE1E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E2BE-4A5C-0445-AB42-09E5A35C7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</a:t>
            </a:r>
            <a:br>
              <a:rPr lang="en-US" dirty="0"/>
            </a:br>
            <a:r>
              <a:rPr lang="en-US" dirty="0"/>
              <a:t>Seattle Real Estate Parcels</a:t>
            </a:r>
            <a:br>
              <a:rPr lang="en-US" dirty="0"/>
            </a:br>
            <a:r>
              <a:rPr lang="en-US" dirty="0"/>
              <a:t>for Redevelopment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7876A-45DD-9E48-9E9D-B627ACA6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Ross</a:t>
            </a:r>
            <a:r>
              <a:rPr lang="en-US" dirty="0"/>
              <a:t> </a:t>
            </a:r>
            <a:r>
              <a:rPr lang="en-US" sz="2400" dirty="0"/>
              <a:t>Frischmuth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1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C131-31FC-8A40-9650-A2A5B23E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149F7-A0F3-E84A-9966-08F45B4C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Ross Frischmuth</a:t>
            </a:r>
          </a:p>
        </p:txBody>
      </p:sp>
    </p:spTree>
    <p:extLst>
      <p:ext uri="{BB962C8B-B14F-4D97-AF65-F5344CB8AC3E}">
        <p14:creationId xmlns:p14="http://schemas.microsoft.com/office/powerpoint/2010/main" val="316649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5104-3FC6-5B4D-AC69-B21F56A8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385BA2-9C27-FE4E-AFE7-681C079D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048" y="1803884"/>
            <a:ext cx="5631122" cy="349206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DED91-C4C5-524B-ABB1-9A4554914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Display probability a specific parcel will redevelop</a:t>
            </a:r>
          </a:p>
          <a:p>
            <a:pPr algn="l"/>
            <a:r>
              <a:rPr lang="en-US" dirty="0"/>
              <a:t>Assign value to property reflecting aggregate probability neighbors will redevelop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F2E-1ED5-064A-8028-EA0D640B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2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A69F-B604-4141-822F-5ECC5B74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0F4BF-B210-C244-B515-C6E45D14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Am I going to be living in a construction zone in the next few years?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2A18-B957-8948-B6B5-0D427BE9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14" y="1724923"/>
            <a:ext cx="5076041" cy="380703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D836EC-B917-9A44-978E-3EE99BE1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3D1-8E33-4048-ABCF-8E53A8A4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F43AA-A374-E84C-8754-CD98D53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40" y="2307724"/>
            <a:ext cx="5432320" cy="161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C3727-EA28-0E46-A9AB-134D89E5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40" y="4181981"/>
            <a:ext cx="5432320" cy="887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A711E-3D21-4D46-A133-589C8B0B8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40" y="5336886"/>
            <a:ext cx="5432320" cy="819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102E8-5158-AE4E-9E3B-566919B9E1B7}"/>
              </a:ext>
            </a:extLst>
          </p:cNvPr>
          <p:cNvSpPr txBox="1"/>
          <p:nvPr/>
        </p:nvSpPr>
        <p:spPr>
          <a:xfrm>
            <a:off x="2544417" y="7394713"/>
            <a:ext cx="5467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County Department of Assessments</a:t>
            </a:r>
          </a:p>
          <a:p>
            <a:pPr lvl="1"/>
            <a:r>
              <a:rPr lang="en-US" dirty="0"/>
              <a:t>Property value, zoning information, unit information</a:t>
            </a:r>
          </a:p>
          <a:p>
            <a:r>
              <a:rPr lang="en-US" dirty="0"/>
              <a:t>City of Seattle</a:t>
            </a:r>
          </a:p>
          <a:p>
            <a:pPr lvl="1"/>
            <a:r>
              <a:rPr lang="en-US" dirty="0"/>
              <a:t>Land use permits</a:t>
            </a:r>
          </a:p>
          <a:p>
            <a:r>
              <a:rPr lang="en-US" dirty="0"/>
              <a:t>King County GIS Center</a:t>
            </a:r>
          </a:p>
          <a:p>
            <a:pPr lvl="1"/>
            <a:r>
              <a:rPr lang="en-US" dirty="0"/>
              <a:t>Parcel Information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C517EE-6453-4F4F-8970-4081C9CD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1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F9B-DF5C-654A-8F5B-66BD3C5F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F6CF-CAAE-B643-ADE3-5102A83E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161,521 rows x 21,149 columns</a:t>
            </a:r>
          </a:p>
          <a:p>
            <a:pPr lvl="1"/>
            <a:r>
              <a:rPr lang="en-US" dirty="0"/>
              <a:t>Rows: Land Parcels</a:t>
            </a:r>
          </a:p>
          <a:p>
            <a:pPr lvl="1"/>
            <a:r>
              <a:rPr lang="en-US" dirty="0"/>
              <a:t>Columns: Numerical and Categorical Parcel Characteristics</a:t>
            </a:r>
          </a:p>
          <a:p>
            <a:r>
              <a:rPr lang="en-US" dirty="0"/>
              <a:t>754 residential parcels slated for demo</a:t>
            </a:r>
          </a:p>
          <a:p>
            <a:r>
              <a:rPr lang="en-US" dirty="0"/>
              <a:t>No historical data – only current buildings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2CF5-DF96-CE4B-B926-27D9D20E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Proof of Concept</a:t>
            </a:r>
          </a:p>
          <a:p>
            <a:pPr lvl="1"/>
            <a:r>
              <a:rPr lang="en-US" dirty="0"/>
              <a:t>10% of data</a:t>
            </a:r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Predict demo probability for every parcel</a:t>
            </a:r>
          </a:p>
          <a:p>
            <a:pPr lvl="1"/>
            <a:r>
              <a:rPr lang="en-US" dirty="0"/>
              <a:t>10 models, each with 90% train, 10% test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15553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Missed all 59 actual positives</a:t>
            </a:r>
          </a:p>
          <a:p>
            <a:r>
              <a:rPr lang="en-US" dirty="0"/>
              <a:t>Had 10 False Positives</a:t>
            </a:r>
          </a:p>
          <a:p>
            <a:r>
              <a:rPr lang="en-US" dirty="0"/>
              <a:t>One false positive was house that was just torn down across the street from my house.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6DF07-950D-0C49-94C3-43CCD9E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155968"/>
            <a:ext cx="605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Pending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9CA-39F1-FA48-9E64-47C1650A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467CCE-CF8E-2642-A848-EEF795795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32" t="8501" r="18455" b="878"/>
          <a:stretch/>
        </p:blipFill>
        <p:spPr>
          <a:xfrm>
            <a:off x="6724356" y="909626"/>
            <a:ext cx="5111539" cy="49513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54EBD-8861-4340-996D-C2FEA76E9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How well did model identify true positives?</a:t>
            </a:r>
          </a:p>
          <a:p>
            <a:pPr algn="l"/>
            <a:r>
              <a:rPr lang="en-US" dirty="0"/>
              <a:t>Which properties are good candidates?</a:t>
            </a:r>
          </a:p>
          <a:p>
            <a:pPr algn="l"/>
            <a:r>
              <a:rPr lang="en-US" dirty="0"/>
              <a:t>Cannot predict other factors influencing if a particular owner might sell.</a:t>
            </a:r>
          </a:p>
          <a:p>
            <a:pPr algn="l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6CED-79B1-164E-8243-DEB44FE6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Incorporate historical property values into model</a:t>
            </a:r>
          </a:p>
          <a:p>
            <a:r>
              <a:rPr lang="en-US" dirty="0"/>
              <a:t>Build map application</a:t>
            </a:r>
          </a:p>
          <a:p>
            <a:r>
              <a:rPr lang="en-US" dirty="0"/>
              <a:t>Create address search functionality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9690507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{955570E0-7EA2-F747-A4CC-AF65024553B2}tf10001120</Template>
  <TotalTime>553</TotalTime>
  <Words>382</Words>
  <Application>Microsoft Macintosh PowerPoint</Application>
  <PresentationFormat>Widescreen</PresentationFormat>
  <Paragraphs>76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Parcel</vt:lpstr>
      <vt:lpstr>Identifying  Seattle Real Estate Parcels for Redevelopment</vt:lpstr>
      <vt:lpstr>Problem Statement</vt:lpstr>
      <vt:lpstr>Data Sources</vt:lpstr>
      <vt:lpstr>Data Set</vt:lpstr>
      <vt:lpstr>Models</vt:lpstr>
      <vt:lpstr>Logistic Regression Results</vt:lpstr>
      <vt:lpstr>Random Forest  Results</vt:lpstr>
      <vt:lpstr>Scoring</vt:lpstr>
      <vt:lpstr>Next Steps</vt:lpstr>
      <vt:lpstr>Thank you</vt:lpstr>
      <vt:lpstr>Deliverable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Real Estate Development Trends</dc:title>
  <dc:creator>Ross Frischmuth</dc:creator>
  <cp:lastModifiedBy>Ross Frischmuth</cp:lastModifiedBy>
  <cp:revision>31</cp:revision>
  <dcterms:created xsi:type="dcterms:W3CDTF">2019-10-18T21:18:09Z</dcterms:created>
  <dcterms:modified xsi:type="dcterms:W3CDTF">2019-11-13T17:31:43Z</dcterms:modified>
</cp:coreProperties>
</file>